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0" d="100"/>
          <a:sy n="90" d="100"/>
        </p:scale>
        <p:origin x="-155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27094"/>
            <a:ext cx="7772400" cy="1470025"/>
          </a:xfrm>
        </p:spPr>
        <p:txBody>
          <a:bodyPr anchor="b" anchorCtr="0"/>
          <a:lstStyle>
            <a:lvl1pPr>
              <a:defRPr sz="5400">
                <a:gradFill>
                  <a:gsLst>
                    <a:gs pos="0">
                      <a:schemeClr val="tx2"/>
                    </a:gs>
                    <a:gs pos="100000">
                      <a:schemeClr val="tx2">
                        <a:lumMod val="75000"/>
                      </a:schemeClr>
                    </a:gs>
                  </a:gsLst>
                  <a:lin ang="5400000" scaled="0"/>
                </a:gradFill>
                <a:effectLst>
                  <a:outerShdw blurRad="50800" dist="25400" dir="5400000" algn="t" rotWithShape="0">
                    <a:prstClr val="black">
                      <a:alpha val="40000"/>
                    </a:prstClr>
                  </a:outerShdw>
                </a:effectLst>
              </a:defRPr>
            </a:lvl1pPr>
          </a:lstStyle>
          <a:p>
            <a:r>
              <a:rPr lang="en-US" smtClean="0"/>
              <a:t>Click to edit Master title style</a:t>
            </a:r>
            <a:endParaRPr/>
          </a:p>
        </p:txBody>
      </p:sp>
      <p:sp>
        <p:nvSpPr>
          <p:cNvPr id="3" name="Subtitle 2"/>
          <p:cNvSpPr>
            <a:spLocks noGrp="1"/>
          </p:cNvSpPr>
          <p:nvPr>
            <p:ph type="subTitle" idx="1"/>
          </p:nvPr>
        </p:nvSpPr>
        <p:spPr>
          <a:xfrm>
            <a:off x="685801" y="3810000"/>
            <a:ext cx="7770812" cy="1752600"/>
          </a:xfrm>
        </p:spPr>
        <p:txBody>
          <a:bodyPr>
            <a:normAutofit/>
          </a:bodyPr>
          <a:lstStyle>
            <a:lvl1pPr marL="0" indent="0" algn="ctr">
              <a:spcBef>
                <a:spcPts val="300"/>
              </a:spcBef>
              <a:buNone/>
              <a:defRPr sz="1600">
                <a:gradFill>
                  <a:gsLst>
                    <a:gs pos="0">
                      <a:schemeClr val="tx2"/>
                    </a:gs>
                    <a:gs pos="100000">
                      <a:schemeClr val="tx2">
                        <a:lumMod val="75000"/>
                      </a:schemeClr>
                    </a:gs>
                  </a:gsLst>
                  <a:lin ang="5400000" scaled="0"/>
                </a:gradFill>
                <a:effectLst>
                  <a:outerShdw blurRad="50800" dist="38100" dir="5400000" algn="t" rotWithShape="0">
                    <a:prstClr val="black">
                      <a:alpha val="40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1778F24D-EB19-4AE0-B015-2BEA6D5224F2}" type="datetimeFigureOut">
              <a:rPr lang="en-US" smtClean="0"/>
              <a:t>4/11/12</a:t>
            </a:fld>
            <a:endParaRPr lang="en-US"/>
          </a:p>
        </p:txBody>
      </p:sp>
      <p:sp>
        <p:nvSpPr>
          <p:cNvPr id="5" name="Footer Placeholder 4"/>
          <p:cNvSpPr>
            <a:spLocks noGrp="1"/>
          </p:cNvSpPr>
          <p:nvPr>
            <p:ph type="ftr" sz="quarter" idx="11"/>
          </p:nvPr>
        </p:nvSpPr>
        <p:spPr/>
        <p:txBody>
          <a:bodyPr/>
          <a:lstStyle/>
          <a:p>
            <a:endParaRPr lang="en-US"/>
          </a:p>
        </p:txBody>
      </p:sp>
      <p:pic>
        <p:nvPicPr>
          <p:cNvPr id="7" name="Picture 6" descr="CoverGlyph.png"/>
          <p:cNvPicPr>
            <a:picLocks noChangeAspect="1"/>
          </p:cNvPicPr>
          <p:nvPr/>
        </p:nvPicPr>
        <p:blipFill>
          <a:blip r:embed="rId2"/>
          <a:stretch>
            <a:fillRect/>
          </a:stretch>
        </p:blipFill>
        <p:spPr>
          <a:xfrm>
            <a:off x="4010025" y="3048000"/>
            <a:ext cx="1123950" cy="771525"/>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3738282"/>
            <a:ext cx="7770813" cy="1048870"/>
          </a:xfrm>
          <a:effectLst/>
        </p:spPr>
        <p:txBody>
          <a:bodyPr vert="horz" lIns="91440" tIns="45720" rIns="91440" bIns="45720" rtlCol="0" anchor="b" anchorCtr="0">
            <a:noAutofit/>
          </a:bodyPr>
          <a:lstStyle>
            <a:lvl1pPr algn="ctr" defTabSz="914400" rtl="0" eaLnBrk="1" latinLnBrk="0" hangingPunct="1">
              <a:spcBef>
                <a:spcPct val="0"/>
              </a:spcBef>
              <a:buNone/>
              <a:defRPr sz="3800" b="0" kern="1200">
                <a:solidFill>
                  <a:schemeClr val="tx2"/>
                </a:solidFill>
                <a:effectLst>
                  <a:outerShdw blurRad="38100" dist="12700" algn="l"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2286000" y="457200"/>
            <a:ext cx="4572000" cy="3173506"/>
          </a:xfrm>
          <a:ln w="101600">
            <a:solidFill>
              <a:schemeClr val="tx1"/>
            </a:solidFill>
            <a:miter lim="800000"/>
          </a:ln>
          <a:effectLst>
            <a:outerShdw blurRad="50800" dist="38100" dir="2700000" algn="tl" rotWithShape="0">
              <a:prstClr val="black">
                <a:alpha val="40000"/>
              </a:prstClr>
            </a:outerShdw>
          </a:effectLst>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685800" y="5181600"/>
            <a:ext cx="7770813" cy="685800"/>
          </a:xfrm>
        </p:spPr>
        <p:txBody>
          <a:bodyPr vert="horz" lIns="91440" tIns="45720" rIns="91440" bIns="45720" rtlCol="0">
            <a:normAutofit/>
          </a:bodyPr>
          <a:lstStyle>
            <a:lvl1pPr marL="0" indent="0" algn="ctr">
              <a:spcBef>
                <a:spcPts val="300"/>
              </a:spcBef>
              <a:buNone/>
              <a:defRPr sz="1800" kern="120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2000"/>
              </a:spcBef>
              <a:buClr>
                <a:schemeClr val="accent3"/>
              </a:buClr>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1778F24D-EB19-4AE0-B015-2BEA6D5224F2}" type="datetimeFigureOut">
              <a:rPr lang="en-US" smtClean="0"/>
              <a:t>4/11/12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0D9BD3-E57B-4194-A545-2804EB95D970}" type="slidenum">
              <a:rPr lang="en-US" smtClean="0"/>
              <a:t>‹#›</a:t>
            </a:fld>
            <a:endParaRPr lang="en-US"/>
          </a:p>
        </p:txBody>
      </p:sp>
      <p:pic>
        <p:nvPicPr>
          <p:cNvPr id="11" name="Picture 2" descr="HR-Glyph-R3.png"/>
          <p:cNvPicPr>
            <a:picLocks noChangeAspect="1" noChangeArrowheads="1"/>
          </p:cNvPicPr>
          <p:nvPr/>
        </p:nvPicPr>
        <p:blipFill>
          <a:blip r:embed="rId2" cstate="print"/>
          <a:srcRect/>
          <a:stretch>
            <a:fillRect/>
          </a:stretch>
        </p:blipFill>
        <p:spPr bwMode="auto">
          <a:xfrm>
            <a:off x="3749040" y="4890247"/>
            <a:ext cx="1645920" cy="170411"/>
          </a:xfrm>
          <a:prstGeom prst="rect">
            <a:avLst/>
          </a:prstGeom>
          <a:noFill/>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1778F24D-EB19-4AE0-B015-2BEA6D5224F2}" type="datetimeFigureOut">
              <a:rPr lang="en-US" smtClean="0"/>
              <a:t>4/11/12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0D9BD3-E57B-4194-A545-2804EB95D970}" type="slidenum">
              <a:rPr lang="en-US" smtClean="0"/>
              <a:t>‹#›</a:t>
            </a:fld>
            <a:endParaRPr lang="en-US"/>
          </a:p>
        </p:txBody>
      </p:sp>
      <p:pic>
        <p:nvPicPr>
          <p:cNvPr id="10"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62800" y="537882"/>
            <a:ext cx="1524000" cy="5325036"/>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537882"/>
            <a:ext cx="5889812" cy="5325036"/>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1778F24D-EB19-4AE0-B015-2BEA6D5224F2}" type="datetimeFigureOut">
              <a:rPr lang="en-US" smtClean="0"/>
              <a:t>4/11/12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0D9BD3-E57B-4194-A545-2804EB95D970}" type="slidenum">
              <a:rPr lang="en-US" smtClean="0"/>
              <a:t>‹#›</a:t>
            </a:fld>
            <a:endParaRPr lang="en-US"/>
          </a:p>
        </p:txBody>
      </p:sp>
      <p:pic>
        <p:nvPicPr>
          <p:cNvPr id="9" name="Picture 2" descr="HR-Glyph-R3.png"/>
          <p:cNvPicPr>
            <a:picLocks noChangeAspect="1" noChangeArrowheads="1"/>
          </p:cNvPicPr>
          <p:nvPr/>
        </p:nvPicPr>
        <p:blipFill>
          <a:blip r:embed="rId2" cstate="print"/>
          <a:srcRect/>
          <a:stretch>
            <a:fillRect/>
          </a:stretch>
        </p:blipFill>
        <p:spPr bwMode="auto">
          <a:xfrm rot="5400000">
            <a:off x="6052928" y="3115195"/>
            <a:ext cx="1645920" cy="170411"/>
          </a:xfrm>
          <a:prstGeom prst="rect">
            <a:avLst/>
          </a:prstGeom>
          <a:no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1778F24D-EB19-4AE0-B015-2BEA6D5224F2}" type="datetimeFigureOut">
              <a:rPr lang="en-US" smtClean="0"/>
              <a:t>4/11/12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0D9BD3-E57B-4194-A545-2804EB95D970}" type="slidenum">
              <a:rPr lang="en-US" smtClean="0"/>
              <a:t>‹#›</a:t>
            </a:fld>
            <a:endParaRPr lang="en-US"/>
          </a:p>
        </p:txBody>
      </p:sp>
      <p:pic>
        <p:nvPicPr>
          <p:cNvPr id="8"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626440"/>
            <a:ext cx="7770813" cy="1472184"/>
          </a:xfrm>
        </p:spPr>
        <p:txBody>
          <a:bodyPr anchor="b" anchorCtr="0"/>
          <a:lstStyle>
            <a:lvl1pPr algn="ctr">
              <a:defRPr sz="5400" b="0" i="0" cap="none" baseline="0"/>
            </a:lvl1pPr>
          </a:lstStyle>
          <a:p>
            <a:r>
              <a:rPr lang="en-US" smtClean="0"/>
              <a:t>Click to edit Master title style</a:t>
            </a:r>
            <a:endParaRPr/>
          </a:p>
        </p:txBody>
      </p:sp>
      <p:sp>
        <p:nvSpPr>
          <p:cNvPr id="3" name="Text Placeholder 2"/>
          <p:cNvSpPr>
            <a:spLocks noGrp="1"/>
          </p:cNvSpPr>
          <p:nvPr>
            <p:ph type="body" idx="1"/>
          </p:nvPr>
        </p:nvSpPr>
        <p:spPr>
          <a:xfrm>
            <a:off x="685800" y="3813048"/>
            <a:ext cx="7770813" cy="1755648"/>
          </a:xfrm>
        </p:spPr>
        <p:txBody>
          <a:bodyPr anchor="t" anchorCtr="0">
            <a:normAutofit/>
          </a:bodyPr>
          <a:lstStyle>
            <a:lvl1pPr marL="0" indent="0" algn="ctr">
              <a:spcBef>
                <a:spcPts val="30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78F24D-EB19-4AE0-B015-2BEA6D5224F2}" type="datetimeFigureOut">
              <a:rPr lang="en-US" smtClean="0"/>
              <a:t>4/11/12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0D9BD3-E57B-4194-A545-2804EB95D970}" type="slidenum">
              <a:rPr lang="en-US" smtClean="0"/>
              <a:t>‹#›</a:t>
            </a:fld>
            <a:endParaRPr lang="en-US"/>
          </a:p>
        </p:txBody>
      </p:sp>
      <p:pic>
        <p:nvPicPr>
          <p:cNvPr id="7" name="Picture 6" descr="Glyph-SectionHeader.png"/>
          <p:cNvPicPr>
            <a:picLocks noChangeAspect="1"/>
          </p:cNvPicPr>
          <p:nvPr/>
        </p:nvPicPr>
        <p:blipFill>
          <a:blip r:embed="rId2"/>
          <a:stretch>
            <a:fillRect/>
          </a:stretch>
        </p:blipFill>
        <p:spPr>
          <a:xfrm>
            <a:off x="4038600" y="3174066"/>
            <a:ext cx="1066800" cy="59055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85800" y="2209801"/>
            <a:ext cx="3657600" cy="3657600"/>
          </a:xfrm>
        </p:spPr>
        <p:txBody>
          <a:bodyPr>
            <a:normAutofit/>
          </a:bodyPr>
          <a:lstStyle>
            <a:lvl1pPr>
              <a:defRPr sz="2200"/>
            </a:lvl1pPr>
            <a:lvl2pPr>
              <a:defRPr sz="20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800600" y="2209801"/>
            <a:ext cx="3657600" cy="3657600"/>
          </a:xfrm>
        </p:spPr>
        <p:txBody>
          <a:bodyPr>
            <a:normAutofit/>
          </a:bodyPr>
          <a:lstStyle>
            <a:lvl1pPr>
              <a:defRPr sz="2200"/>
            </a:lvl1pPr>
            <a:lvl2pPr>
              <a:defRPr sz="20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1778F24D-EB19-4AE0-B015-2BEA6D5224F2}" type="datetimeFigureOut">
              <a:rPr lang="en-US" smtClean="0"/>
              <a:t>4/11/12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0D9BD3-E57B-4194-A545-2804EB95D970}" type="slidenum">
              <a:rPr lang="en-US" smtClean="0"/>
              <a:t>‹#›</a:t>
            </a:fld>
            <a:endParaRPr lang="en-US"/>
          </a:p>
        </p:txBody>
      </p:sp>
      <p:pic>
        <p:nvPicPr>
          <p:cNvPr id="9"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2027238"/>
            <a:ext cx="3657600" cy="639762"/>
          </a:xfrm>
        </p:spPr>
        <p:txBody>
          <a:bodyPr anchor="ctr" anchorCtr="0"/>
          <a:lstStyle>
            <a:lvl1pPr marL="0" indent="0" algn="ctr">
              <a:spcBef>
                <a:spcPts val="300"/>
              </a:spcBef>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819400"/>
            <a:ext cx="3657600" cy="3048000"/>
          </a:xfrm>
        </p:spPr>
        <p:txBody>
          <a:bodyPr>
            <a:normAutofit/>
          </a:bodyPr>
          <a:lstStyle>
            <a:lvl1pPr>
              <a:defRPr sz="2000"/>
            </a:lvl1pPr>
            <a:lvl2pPr>
              <a:defRPr sz="1800"/>
            </a:lvl2pPr>
            <a:lvl3pPr>
              <a:defRPr sz="1800"/>
            </a:lvl3pPr>
            <a:lvl4pPr>
              <a:defRPr sz="1800"/>
            </a:lvl4pPr>
            <a:lvl5pPr>
              <a:defRPr sz="1800"/>
            </a:lvl5pPr>
            <a:lvl6pPr marL="2290763" indent="-461963">
              <a:defRPr sz="1600"/>
            </a:lvl6pPr>
            <a:lvl7pPr marL="2290763" indent="-461963">
              <a:defRPr sz="1600"/>
            </a:lvl7pPr>
            <a:lvl8pPr marL="2290763" indent="-461963">
              <a:defRPr sz="1600"/>
            </a:lvl8pPr>
            <a:lvl9pPr marL="2290763" indent="-461963">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800600" y="2027238"/>
            <a:ext cx="3657600" cy="639762"/>
          </a:xfrm>
        </p:spPr>
        <p:txBody>
          <a:bodyPr anchor="ctr" anchorCtr="0"/>
          <a:lstStyle>
            <a:lvl1pPr marL="0" indent="0" algn="ctr">
              <a:spcBef>
                <a:spcPts val="300"/>
              </a:spcBef>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2819400"/>
            <a:ext cx="3657600" cy="3048000"/>
          </a:xfrm>
        </p:spPr>
        <p:txBody>
          <a:bodyPr>
            <a:normAutofit/>
          </a:bodyPr>
          <a:lstStyle>
            <a:lvl1pPr>
              <a:defRPr sz="2000"/>
            </a:lvl1pPr>
            <a:lvl2pPr>
              <a:defRPr sz="1800"/>
            </a:lvl2pPr>
            <a:lvl3pPr>
              <a:defRPr sz="1800"/>
            </a:lvl3pPr>
            <a:lvl4pPr>
              <a:defRPr sz="1800"/>
            </a:lvl4pPr>
            <a:lvl5pPr>
              <a:defRPr sz="1800"/>
            </a:lvl5pPr>
            <a:lvl6pPr marL="2290763" indent="-461963">
              <a:defRPr sz="1600"/>
            </a:lvl6pPr>
            <a:lvl7pPr marL="2290763" indent="-461963">
              <a:defRPr sz="1600"/>
            </a:lvl7pPr>
            <a:lvl8pPr marL="2290763" indent="-461963">
              <a:defRPr sz="1600"/>
            </a:lvl8pPr>
            <a:lvl9pPr marL="2290763" indent="-461963">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1778F24D-EB19-4AE0-B015-2BEA6D5224F2}" type="datetimeFigureOut">
              <a:rPr lang="en-US" smtClean="0"/>
              <a:t>4/11/12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0D9BD3-E57B-4194-A545-2804EB95D970}" type="slidenum">
              <a:rPr lang="en-US" smtClean="0"/>
              <a:t>‹#›</a:t>
            </a:fld>
            <a:endParaRPr lang="en-US"/>
          </a:p>
        </p:txBody>
      </p:sp>
      <p:pic>
        <p:nvPicPr>
          <p:cNvPr id="11"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1778F24D-EB19-4AE0-B015-2BEA6D5224F2}" type="datetimeFigureOut">
              <a:rPr lang="en-US" smtClean="0"/>
              <a:t>4/11/12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0D9BD3-E57B-4194-A545-2804EB95D970}" type="slidenum">
              <a:rPr lang="en-US" smtClean="0"/>
              <a:t>‹#›</a:t>
            </a:fld>
            <a:endParaRPr lang="en-US"/>
          </a:p>
        </p:txBody>
      </p:sp>
      <p:pic>
        <p:nvPicPr>
          <p:cNvPr id="8"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78F24D-EB19-4AE0-B015-2BEA6D5224F2}" type="datetimeFigureOut">
              <a:rPr lang="en-US" smtClean="0"/>
              <a:t>4/11/12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0D9BD3-E57B-4194-A545-2804EB95D97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8906" y="914400"/>
            <a:ext cx="3657600" cy="1162050"/>
          </a:xfrm>
        </p:spPr>
        <p:txBody>
          <a:bodyPr anchor="b"/>
          <a:lstStyle>
            <a:lvl1pPr algn="ctr">
              <a:defRPr sz="3800" b="0"/>
            </a:lvl1pPr>
          </a:lstStyle>
          <a:p>
            <a:r>
              <a:rPr lang="en-US" smtClean="0"/>
              <a:t>Click to edit Master title style</a:t>
            </a:r>
            <a:endParaRPr/>
          </a:p>
        </p:txBody>
      </p:sp>
      <p:sp>
        <p:nvSpPr>
          <p:cNvPr id="3" name="Content Placeholder 2"/>
          <p:cNvSpPr>
            <a:spLocks noGrp="1"/>
          </p:cNvSpPr>
          <p:nvPr>
            <p:ph idx="1"/>
          </p:nvPr>
        </p:nvSpPr>
        <p:spPr>
          <a:xfrm>
            <a:off x="4796118" y="457199"/>
            <a:ext cx="3657600" cy="5410201"/>
          </a:xfrm>
        </p:spPr>
        <p:txBody>
          <a:bodyPr>
            <a:normAutofit/>
          </a:bodyPr>
          <a:lstStyle>
            <a:lvl1pPr>
              <a:defRPr sz="2400"/>
            </a:lvl1pPr>
            <a:lvl2pPr>
              <a:defRPr sz="2200"/>
            </a:lvl2pPr>
            <a:lvl3pPr>
              <a:defRPr sz="2000"/>
            </a:lvl3pPr>
            <a:lvl4pPr>
              <a:defRPr sz="1800"/>
            </a:lvl4pPr>
            <a:lvl5pPr>
              <a:defRPr sz="1800"/>
            </a:lvl5pPr>
            <a:lvl6pPr marL="2290763" indent="-461963">
              <a:tabLst/>
              <a:defRPr sz="2000"/>
            </a:lvl6pPr>
            <a:lvl7pPr marL="2290763" indent="-461963">
              <a:tabLst/>
              <a:defRPr sz="2000"/>
            </a:lvl7pPr>
            <a:lvl8pPr marL="2290763" indent="-461963">
              <a:tabLst/>
              <a:defRPr sz="2000"/>
            </a:lvl8pPr>
            <a:lvl9pPr marL="2290763" indent="-461963">
              <a:tabLst/>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658906" y="2590799"/>
            <a:ext cx="3657600" cy="2895601"/>
          </a:xfrm>
        </p:spPr>
        <p:txBody>
          <a:bodyPr>
            <a:normAutofit/>
          </a:bodyPr>
          <a:lstStyle>
            <a:lvl1pPr marL="0" indent="0" algn="ctr">
              <a:lnSpc>
                <a:spcPct val="110000"/>
              </a:lnSpc>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78F24D-EB19-4AE0-B015-2BEA6D5224F2}" type="datetimeFigureOut">
              <a:rPr lang="en-US" smtClean="0"/>
              <a:t>4/11/12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0D9BD3-E57B-4194-A545-2804EB95D970}" type="slidenum">
              <a:rPr lang="en-US" smtClean="0"/>
              <a:t>‹#›</a:t>
            </a:fld>
            <a:endParaRPr lang="en-US"/>
          </a:p>
        </p:txBody>
      </p:sp>
      <p:pic>
        <p:nvPicPr>
          <p:cNvPr id="10" name="Picture 2" descr="HR-Glyph-R3.png"/>
          <p:cNvPicPr>
            <a:picLocks noChangeAspect="1" noChangeArrowheads="1"/>
          </p:cNvPicPr>
          <p:nvPr/>
        </p:nvPicPr>
        <p:blipFill>
          <a:blip r:embed="rId2" cstate="print"/>
          <a:srcRect/>
          <a:stretch>
            <a:fillRect/>
          </a:stretch>
        </p:blipFill>
        <p:spPr bwMode="auto">
          <a:xfrm>
            <a:off x="1664746" y="2286000"/>
            <a:ext cx="1645920" cy="170411"/>
          </a:xfrm>
          <a:prstGeom prst="rect">
            <a:avLst/>
          </a:prstGeom>
          <a:noFill/>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99013" y="914400"/>
            <a:ext cx="3657600" cy="1161288"/>
          </a:xfrm>
          <a:effectLst/>
        </p:spPr>
        <p:txBody>
          <a:bodyPr vert="horz" lIns="91440" tIns="45720" rIns="91440" bIns="45720" rtlCol="0" anchor="b" anchorCtr="0">
            <a:noAutofit/>
          </a:bodyPr>
          <a:lstStyle>
            <a:lvl1pPr algn="ctr" defTabSz="914400" rtl="0" eaLnBrk="1" latinLnBrk="0" hangingPunct="1">
              <a:spcBef>
                <a:spcPct val="0"/>
              </a:spcBef>
              <a:buNone/>
              <a:defRPr sz="3800" b="0" kern="1200">
                <a:solidFill>
                  <a:schemeClr val="tx2"/>
                </a:solidFill>
                <a:effectLst>
                  <a:outerShdw blurRad="38100" dist="12700" algn="l"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658906" y="457200"/>
            <a:ext cx="3657600" cy="5413248"/>
          </a:xfrm>
          <a:ln w="101600">
            <a:solidFill>
              <a:schemeClr val="tx1"/>
            </a:solidFill>
            <a:miter lim="800000"/>
          </a:ln>
          <a:effectLst>
            <a:outerShdw blurRad="50800" dist="381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799013" y="2587752"/>
            <a:ext cx="3657600" cy="2898648"/>
          </a:xfrm>
        </p:spPr>
        <p:txBody>
          <a:bodyPr vert="horz" lIns="91440" tIns="45720" rIns="91440" bIns="45720" rtlCol="0">
            <a:normAutofit/>
          </a:bodyPr>
          <a:lstStyle>
            <a:lvl1pPr marL="0" indent="0" algn="ctr">
              <a:spcBef>
                <a:spcPts val="600"/>
              </a:spcBef>
              <a:buNone/>
              <a:defRPr sz="1800" kern="120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2000"/>
              </a:spcBef>
              <a:buClr>
                <a:schemeClr val="accent3"/>
              </a:buClr>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1778F24D-EB19-4AE0-B015-2BEA6D5224F2}" type="datetimeFigureOut">
              <a:rPr lang="en-US" smtClean="0"/>
              <a:t>4/11/12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0D9BD3-E57B-4194-A545-2804EB95D970}" type="slidenum">
              <a:rPr lang="en-US" smtClean="0"/>
              <a:t>‹#›</a:t>
            </a:fld>
            <a:endParaRPr lang="en-US"/>
          </a:p>
        </p:txBody>
      </p:sp>
      <p:pic>
        <p:nvPicPr>
          <p:cNvPr id="9" name="Picture 2" descr="HR-Glyph-R3.png"/>
          <p:cNvPicPr>
            <a:picLocks noChangeAspect="1" noChangeArrowheads="1"/>
          </p:cNvPicPr>
          <p:nvPr/>
        </p:nvPicPr>
        <p:blipFill>
          <a:blip r:embed="rId2" cstate="print"/>
          <a:srcRect/>
          <a:stretch>
            <a:fillRect/>
          </a:stretch>
        </p:blipFill>
        <p:spPr bwMode="auto">
          <a:xfrm>
            <a:off x="5804853" y="2286000"/>
            <a:ext cx="1645920" cy="170411"/>
          </a:xfrm>
          <a:prstGeom prst="rect">
            <a:avLst/>
          </a:prstGeom>
          <a:noFill/>
        </p:spPr>
      </p:pic>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4305300" y="6289115"/>
            <a:ext cx="5334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90D9BD3-E57B-4194-A545-2804EB95D970}" type="slidenum">
              <a:rPr lang="en-US" smtClean="0"/>
              <a:t>‹#›</a:t>
            </a:fld>
            <a:endParaRPr lang="en-US"/>
          </a:p>
        </p:txBody>
      </p:sp>
      <p:sp>
        <p:nvSpPr>
          <p:cNvPr id="2" name="Title Placeholder 1"/>
          <p:cNvSpPr>
            <a:spLocks noGrp="1"/>
          </p:cNvSpPr>
          <p:nvPr>
            <p:ph type="title"/>
          </p:nvPr>
        </p:nvSpPr>
        <p:spPr>
          <a:xfrm>
            <a:off x="685800" y="67236"/>
            <a:ext cx="7770813" cy="1371600"/>
          </a:xfrm>
          <a:prstGeom prst="rect">
            <a:avLst/>
          </a:prstGeom>
          <a:effectLst/>
        </p:spPr>
        <p:txBody>
          <a:bodyPr vert="horz" lIns="91440" tIns="45720" rIns="91440" bIns="45720" rtlCol="0" anchor="ctr" anchorCtr="0">
            <a:noAutofit/>
          </a:bodyPr>
          <a:lstStyle/>
          <a:p>
            <a:r>
              <a:rPr lang="en-US" smtClean="0"/>
              <a:t>Click to edit Master title style</a:t>
            </a:r>
            <a:endParaRPr/>
          </a:p>
        </p:txBody>
      </p:sp>
      <p:sp>
        <p:nvSpPr>
          <p:cNvPr id="3" name="Text Placeholder 2"/>
          <p:cNvSpPr>
            <a:spLocks noGrp="1"/>
          </p:cNvSpPr>
          <p:nvPr>
            <p:ph type="body" idx="1"/>
          </p:nvPr>
        </p:nvSpPr>
        <p:spPr>
          <a:xfrm>
            <a:off x="685800" y="2209800"/>
            <a:ext cx="7770813" cy="3657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400800" y="6289115"/>
            <a:ext cx="237564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8F24D-EB19-4AE0-B015-2BEA6D5224F2}" type="datetimeFigureOut">
              <a:rPr lang="en-US" smtClean="0"/>
              <a:t>4/11/12</a:t>
            </a:fld>
            <a:endParaRPr lang="en-US"/>
          </a:p>
        </p:txBody>
      </p:sp>
      <p:sp>
        <p:nvSpPr>
          <p:cNvPr id="5" name="Footer Placeholder 4"/>
          <p:cNvSpPr>
            <a:spLocks noGrp="1"/>
          </p:cNvSpPr>
          <p:nvPr>
            <p:ph type="ftr" sz="quarter" idx="3"/>
          </p:nvPr>
        </p:nvSpPr>
        <p:spPr>
          <a:xfrm>
            <a:off x="349624" y="6289115"/>
            <a:ext cx="315557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5000" kern="1200">
          <a:solidFill>
            <a:schemeClr val="tx2"/>
          </a:solidFill>
          <a:effectLst>
            <a:outerShdw blurRad="38100" dist="12700" algn="l" rotWithShape="0">
              <a:prstClr val="black">
                <a:alpha val="40000"/>
              </a:prstClr>
            </a:outerShdw>
          </a:effectLst>
          <a:latin typeface="+mj-lt"/>
          <a:ea typeface="+mj-ea"/>
          <a:cs typeface="+mj-cs"/>
        </a:defRPr>
      </a:lvl1pPr>
    </p:titleStyle>
    <p:bodyStyle>
      <a:lvl1pPr marL="457200" indent="-457200" algn="l" defTabSz="914400" rtl="0" eaLnBrk="1" latinLnBrk="0" hangingPunct="1">
        <a:spcBef>
          <a:spcPts val="2000"/>
        </a:spcBef>
        <a:buClr>
          <a:schemeClr val="accent3"/>
        </a:buClr>
        <a:buFont typeface="Wingdings" pitchFamily="2" charset="2"/>
        <a:buChar char=""/>
        <a:defRPr sz="2400" kern="1200">
          <a:solidFill>
            <a:schemeClr val="tx2"/>
          </a:solidFill>
          <a:latin typeface="+mn-lt"/>
          <a:ea typeface="+mn-ea"/>
          <a:cs typeface="+mn-cs"/>
        </a:defRPr>
      </a:lvl1pPr>
      <a:lvl2pPr marL="914400" indent="-457200" algn="l" defTabSz="914400" rtl="0" eaLnBrk="1" latinLnBrk="0" hangingPunct="1">
        <a:spcBef>
          <a:spcPts val="600"/>
        </a:spcBef>
        <a:buClr>
          <a:schemeClr val="accent3">
            <a:lumMod val="50000"/>
          </a:schemeClr>
        </a:buClr>
        <a:buFont typeface="Wingdings" pitchFamily="2" charset="2"/>
        <a:buChar char=""/>
        <a:defRPr sz="2200" kern="1200">
          <a:solidFill>
            <a:schemeClr val="tx2"/>
          </a:solidFill>
          <a:latin typeface="+mn-lt"/>
          <a:ea typeface="+mn-ea"/>
          <a:cs typeface="+mn-cs"/>
        </a:defRPr>
      </a:lvl2pPr>
      <a:lvl3pPr marL="1371600" indent="-457200" algn="l" defTabSz="914400" rtl="0" eaLnBrk="1" latinLnBrk="0" hangingPunct="1">
        <a:spcBef>
          <a:spcPts val="600"/>
        </a:spcBef>
        <a:buClr>
          <a:schemeClr val="accent3"/>
        </a:buClr>
        <a:buFont typeface="Wingdings" pitchFamily="2" charset="2"/>
        <a:buChar char=""/>
        <a:defRPr sz="2000" kern="1200">
          <a:solidFill>
            <a:schemeClr val="tx2"/>
          </a:solidFill>
          <a:latin typeface="+mn-lt"/>
          <a:ea typeface="+mn-ea"/>
          <a:cs typeface="+mn-cs"/>
        </a:defRPr>
      </a:lvl3pPr>
      <a:lvl4pPr marL="1828800" indent="-457200" algn="l" defTabSz="914400" rtl="0" eaLnBrk="1" latinLnBrk="0" hangingPunct="1">
        <a:spcBef>
          <a:spcPts val="600"/>
        </a:spcBef>
        <a:buClr>
          <a:schemeClr val="accent3">
            <a:lumMod val="50000"/>
          </a:schemeClr>
        </a:buClr>
        <a:buFont typeface="Wingdings" pitchFamily="2" charset="2"/>
        <a:buChar char=""/>
        <a:defRPr sz="1800" kern="1200">
          <a:solidFill>
            <a:schemeClr val="tx2"/>
          </a:solidFill>
          <a:latin typeface="+mn-lt"/>
          <a:ea typeface="+mn-ea"/>
          <a:cs typeface="+mn-cs"/>
        </a:defRPr>
      </a:lvl4pPr>
      <a:lvl5pPr marL="2286000" indent="-457200" algn="l" defTabSz="914400" rtl="0" eaLnBrk="1" latinLnBrk="0" hangingPunct="1">
        <a:spcBef>
          <a:spcPts val="600"/>
        </a:spcBef>
        <a:buClr>
          <a:schemeClr val="accent3"/>
        </a:buClr>
        <a:buFont typeface="Wingdings" pitchFamily="2" charset="2"/>
        <a:buChar char=""/>
        <a:defRPr sz="1800" kern="1200">
          <a:solidFill>
            <a:schemeClr val="tx2"/>
          </a:solidFill>
          <a:latin typeface="+mn-lt"/>
          <a:ea typeface="+mn-ea"/>
          <a:cs typeface="+mn-cs"/>
        </a:defRPr>
      </a:lvl5pPr>
      <a:lvl6pPr marL="2743200" indent="-461963" algn="l" defTabSz="914400" rtl="0" eaLnBrk="1" latinLnBrk="0" hangingPunct="1">
        <a:spcBef>
          <a:spcPct val="20000"/>
        </a:spcBef>
        <a:buClr>
          <a:schemeClr val="accent3">
            <a:lumMod val="50000"/>
          </a:schemeClr>
        </a:buClr>
        <a:buFont typeface="Wingdings" pitchFamily="2" charset="2"/>
        <a:buChar char=""/>
        <a:defRPr sz="1800" kern="1200">
          <a:solidFill>
            <a:schemeClr val="tx1"/>
          </a:solidFill>
          <a:latin typeface="+mn-lt"/>
          <a:ea typeface="+mn-ea"/>
          <a:cs typeface="+mn-cs"/>
        </a:defRPr>
      </a:lvl6pPr>
      <a:lvl7pPr marL="3205163" indent="-461963" algn="l" defTabSz="914400" rtl="0" eaLnBrk="1" latinLnBrk="0" hangingPunct="1">
        <a:spcBef>
          <a:spcPct val="20000"/>
        </a:spcBef>
        <a:buClr>
          <a:schemeClr val="accent3"/>
        </a:buClr>
        <a:buFont typeface="Wingdings" pitchFamily="2" charset="2"/>
        <a:buChar char=""/>
        <a:defRPr sz="1800" kern="1200">
          <a:solidFill>
            <a:schemeClr val="tx1"/>
          </a:solidFill>
          <a:latin typeface="+mn-lt"/>
          <a:ea typeface="+mn-ea"/>
          <a:cs typeface="+mn-cs"/>
        </a:defRPr>
      </a:lvl7pPr>
      <a:lvl8pPr marL="3657600" indent="-461963" algn="l" defTabSz="914400" rtl="0" eaLnBrk="1" latinLnBrk="0" hangingPunct="1">
        <a:spcBef>
          <a:spcPct val="20000"/>
        </a:spcBef>
        <a:buClr>
          <a:schemeClr val="accent3">
            <a:lumMod val="50000"/>
          </a:schemeClr>
        </a:buClr>
        <a:buFont typeface="Wingdings" pitchFamily="2" charset="2"/>
        <a:buChar char=""/>
        <a:defRPr sz="1800" kern="1200">
          <a:solidFill>
            <a:schemeClr val="tx1"/>
          </a:solidFill>
          <a:latin typeface="+mn-lt"/>
          <a:ea typeface="+mn-ea"/>
          <a:cs typeface="+mn-cs"/>
        </a:defRPr>
      </a:lvl8pPr>
      <a:lvl9pPr marL="4119563" indent="-461963" algn="l" defTabSz="914400" rtl="0" eaLnBrk="1" latinLnBrk="0" hangingPunct="1">
        <a:spcBef>
          <a:spcPct val="20000"/>
        </a:spcBef>
        <a:buClr>
          <a:schemeClr val="accent3"/>
        </a:buClr>
        <a:buFont typeface="Wingdings" pitchFamily="2" charset="2"/>
        <a:buChar char=""/>
        <a:defRPr sz="18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dirty="0" smtClean="0"/>
              <a:t>The Influence of Love </a:t>
            </a:r>
            <a:r>
              <a:rPr lang="en-US" dirty="0" smtClean="0"/>
              <a:t/>
            </a:r>
            <a:br>
              <a:rPr lang="en-US" dirty="0" smtClean="0"/>
            </a:br>
            <a:r>
              <a:rPr lang="en-US" sz="4400" dirty="0" smtClean="0"/>
              <a:t>in Music</a:t>
            </a:r>
            <a:endParaRPr lang="en-US" sz="4400" dirty="0"/>
          </a:p>
        </p:txBody>
      </p:sp>
      <p:sp>
        <p:nvSpPr>
          <p:cNvPr id="3" name="Subtitle 2"/>
          <p:cNvSpPr>
            <a:spLocks noGrp="1"/>
          </p:cNvSpPr>
          <p:nvPr>
            <p:ph type="subTitle" idx="1"/>
          </p:nvPr>
        </p:nvSpPr>
        <p:spPr/>
        <p:txBody>
          <a:bodyPr/>
          <a:lstStyle/>
          <a:p>
            <a:r>
              <a:rPr lang="en-US" dirty="0" smtClean="0"/>
              <a:t>By Ally Sandoval</a:t>
            </a:r>
            <a:endParaRPr lang="en-US" dirty="0"/>
          </a:p>
        </p:txBody>
      </p:sp>
    </p:spTree>
    <p:extLst>
      <p:ext uri="{BB962C8B-B14F-4D97-AF65-F5344CB8AC3E}">
        <p14:creationId xmlns:p14="http://schemas.microsoft.com/office/powerpoint/2010/main" val="3634419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In the music, are the portrayals mostly companionate or passionate love or a combination of the two?</a:t>
            </a:r>
          </a:p>
          <a:p>
            <a:r>
              <a:rPr lang="en-US" dirty="0" smtClean="0"/>
              <a:t>Do the songs portray a realistic view of love and partnership? Why or why not?</a:t>
            </a:r>
          </a:p>
          <a:p>
            <a:endParaRPr lang="en-US" dirty="0"/>
          </a:p>
        </p:txBody>
      </p:sp>
    </p:spTree>
    <p:extLst>
      <p:ext uri="{BB962C8B-B14F-4D97-AF65-F5344CB8AC3E}">
        <p14:creationId xmlns:p14="http://schemas.microsoft.com/office/powerpoint/2010/main" val="97052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Basic Space – The XX</a:t>
            </a:r>
            <a:endParaRPr lang="en-US" sz="4400" dirty="0"/>
          </a:p>
        </p:txBody>
      </p:sp>
      <p:sp>
        <p:nvSpPr>
          <p:cNvPr id="4" name="Text Placeholder 3"/>
          <p:cNvSpPr>
            <a:spLocks noGrp="1"/>
          </p:cNvSpPr>
          <p:nvPr>
            <p:ph type="body" idx="1"/>
          </p:nvPr>
        </p:nvSpPr>
        <p:spPr/>
        <p:txBody>
          <a:bodyPr/>
          <a:lstStyle/>
          <a:p>
            <a:r>
              <a:rPr lang="en-US" dirty="0" smtClean="0"/>
              <a:t>Lyrics</a:t>
            </a:r>
            <a:endParaRPr lang="en-US" dirty="0"/>
          </a:p>
        </p:txBody>
      </p:sp>
      <p:sp>
        <p:nvSpPr>
          <p:cNvPr id="5" name="Content Placeholder 4"/>
          <p:cNvSpPr>
            <a:spLocks noGrp="1"/>
          </p:cNvSpPr>
          <p:nvPr>
            <p:ph sz="half" idx="2"/>
          </p:nvPr>
        </p:nvSpPr>
        <p:spPr/>
        <p:txBody>
          <a:bodyPr/>
          <a:lstStyle/>
          <a:p>
            <a:pPr marL="0" indent="0">
              <a:buNone/>
            </a:pPr>
            <a:r>
              <a:rPr lang="en-US" dirty="0"/>
              <a:t> </a:t>
            </a:r>
            <a:r>
              <a:rPr lang="en-US" dirty="0" smtClean="0"/>
              <a:t> “I think I’m losing where you end and I begin”</a:t>
            </a:r>
          </a:p>
          <a:p>
            <a:pPr marL="0" indent="0">
              <a:buNone/>
            </a:pPr>
            <a:r>
              <a:rPr lang="en-US" dirty="0" smtClean="0"/>
              <a:t>  “Hot wax has left me with a shine, wouldn’t know if I’ve been left behind – second skin”</a:t>
            </a:r>
          </a:p>
          <a:p>
            <a:pPr marL="0" indent="0">
              <a:buNone/>
            </a:pPr>
            <a:r>
              <a:rPr lang="en-US" dirty="0"/>
              <a:t> </a:t>
            </a:r>
            <a:r>
              <a:rPr lang="en-US" dirty="0" smtClean="0"/>
              <a:t> “I can’t let it out, I still let you in”</a:t>
            </a:r>
            <a:r>
              <a:rPr lang="en-US" dirty="0"/>
              <a:t>	</a:t>
            </a:r>
          </a:p>
        </p:txBody>
      </p:sp>
      <p:sp>
        <p:nvSpPr>
          <p:cNvPr id="6" name="Text Placeholder 5"/>
          <p:cNvSpPr>
            <a:spLocks noGrp="1"/>
          </p:cNvSpPr>
          <p:nvPr>
            <p:ph type="body" sz="quarter" idx="3"/>
          </p:nvPr>
        </p:nvSpPr>
        <p:spPr/>
        <p:txBody>
          <a:bodyPr/>
          <a:lstStyle/>
          <a:p>
            <a:r>
              <a:rPr lang="en-US" dirty="0" smtClean="0"/>
              <a:t>Influence</a:t>
            </a:r>
            <a:endParaRPr lang="en-US" dirty="0"/>
          </a:p>
        </p:txBody>
      </p:sp>
      <p:sp>
        <p:nvSpPr>
          <p:cNvPr id="7" name="Content Placeholder 6"/>
          <p:cNvSpPr>
            <a:spLocks noGrp="1"/>
          </p:cNvSpPr>
          <p:nvPr>
            <p:ph sz="quarter" idx="4"/>
          </p:nvPr>
        </p:nvSpPr>
        <p:spPr/>
        <p:txBody>
          <a:bodyPr/>
          <a:lstStyle/>
          <a:p>
            <a:r>
              <a:rPr lang="en-US" dirty="0" smtClean="0"/>
              <a:t>Passionate/Companionate</a:t>
            </a:r>
          </a:p>
          <a:p>
            <a:r>
              <a:rPr lang="en-US" dirty="0" smtClean="0"/>
              <a:t>Realistic – they refer to their troubled past and how it sometimes makes it difficult to keep a relationship together</a:t>
            </a:r>
            <a:endParaRPr lang="en-US" dirty="0"/>
          </a:p>
        </p:txBody>
      </p:sp>
    </p:spTree>
    <p:extLst>
      <p:ext uri="{BB962C8B-B14F-4D97-AF65-F5344CB8AC3E}">
        <p14:creationId xmlns:p14="http://schemas.microsoft.com/office/powerpoint/2010/main" val="282379645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wipe(down)">
                                      <p:cBhvr>
                                        <p:cTn id="11" dur="500"/>
                                        <p:tgtEl>
                                          <p:spTgt spid="4">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fade">
                                      <p:cBhvr>
                                        <p:cTn id="15" dur="500"/>
                                        <p:tgtEl>
                                          <p:spTgt spid="5">
                                            <p:txEl>
                                              <p:pRg st="0" end="0"/>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Effect transition="in" filter="fade">
                                      <p:cBhvr>
                                        <p:cTn id="19" dur="500"/>
                                        <p:tgtEl>
                                          <p:spTgt spid="5">
                                            <p:txEl>
                                              <p:pRg st="1" end="1"/>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animEffect transition="in" filter="fade">
                                      <p:cBhvr>
                                        <p:cTn id="23" dur="500"/>
                                        <p:tgtEl>
                                          <p:spTgt spid="5">
                                            <p:txEl>
                                              <p:pRg st="2" end="2"/>
                                            </p:txEl>
                                          </p:spTgt>
                                        </p:tgtEl>
                                      </p:cBhvr>
                                    </p:animEffect>
                                  </p:childTnLst>
                                </p:cTn>
                              </p:par>
                            </p:childTnLst>
                          </p:cTn>
                        </p:par>
                        <p:par>
                          <p:cTn id="24" fill="hold">
                            <p:stCondLst>
                              <p:cond delay="2500"/>
                            </p:stCondLst>
                            <p:childTnLst>
                              <p:par>
                                <p:cTn id="25" presetID="22" presetClass="entr" presetSubtype="4" fill="hold" grpId="0" nodeType="after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animEffect transition="in" filter="wipe(down)">
                                      <p:cBhvr>
                                        <p:cTn id="27" dur="500"/>
                                        <p:tgtEl>
                                          <p:spTgt spid="6">
                                            <p:txEl>
                                              <p:pRg st="0" end="0"/>
                                            </p:txEl>
                                          </p:spTgt>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Effect transition="in" filter="fade">
                                      <p:cBhvr>
                                        <p:cTn id="31" dur="500"/>
                                        <p:tgtEl>
                                          <p:spTgt spid="7">
                                            <p:txEl>
                                              <p:pRg st="0" end="0"/>
                                            </p:txEl>
                                          </p:spTgt>
                                        </p:tgtEl>
                                      </p:cBhvr>
                                    </p:animEffect>
                                  </p:childTnLst>
                                </p:cTn>
                              </p:par>
                            </p:childTnLst>
                          </p:cTn>
                        </p:par>
                        <p:par>
                          <p:cTn id="32" fill="hold">
                            <p:stCondLst>
                              <p:cond delay="3500"/>
                            </p:stCondLst>
                            <p:childTnLst>
                              <p:par>
                                <p:cTn id="33" presetID="10" presetClass="entr" presetSubtype="0" fill="hold" grpId="0" nodeType="afterEffect">
                                  <p:stCondLst>
                                    <p:cond delay="0"/>
                                  </p:stCondLst>
                                  <p:childTnLst>
                                    <p:set>
                                      <p:cBhvr>
                                        <p:cTn id="34" dur="1" fill="hold">
                                          <p:stCondLst>
                                            <p:cond delay="0"/>
                                          </p:stCondLst>
                                        </p:cTn>
                                        <p:tgtEl>
                                          <p:spTgt spid="7">
                                            <p:txEl>
                                              <p:pRg st="1" end="1"/>
                                            </p:txEl>
                                          </p:spTgt>
                                        </p:tgtEl>
                                        <p:attrNameLst>
                                          <p:attrName>style.visibility</p:attrName>
                                        </p:attrNameLst>
                                      </p:cBhvr>
                                      <p:to>
                                        <p:strVal val="visible"/>
                                      </p:to>
                                    </p:set>
                                    <p:animEffect transition="in" filter="fade">
                                      <p:cBhvr>
                                        <p:cTn id="35"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5" grpId="0" build="p"/>
      <p:bldP spid="6" grpId="0" build="p"/>
      <p:bldP spid="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Simple Math – Manchester Orchestra</a:t>
            </a:r>
            <a:endParaRPr lang="en-US" sz="4400" dirty="0"/>
          </a:p>
        </p:txBody>
      </p:sp>
      <p:sp>
        <p:nvSpPr>
          <p:cNvPr id="4" name="Text Placeholder 3"/>
          <p:cNvSpPr>
            <a:spLocks noGrp="1"/>
          </p:cNvSpPr>
          <p:nvPr>
            <p:ph type="body" idx="1"/>
          </p:nvPr>
        </p:nvSpPr>
        <p:spPr/>
        <p:txBody>
          <a:bodyPr/>
          <a:lstStyle/>
          <a:p>
            <a:r>
              <a:rPr lang="en-US" dirty="0" smtClean="0"/>
              <a:t>Lyrics</a:t>
            </a:r>
            <a:endParaRPr lang="en-US" dirty="0"/>
          </a:p>
        </p:txBody>
      </p:sp>
      <p:sp>
        <p:nvSpPr>
          <p:cNvPr id="5" name="Content Placeholder 4"/>
          <p:cNvSpPr>
            <a:spLocks noGrp="1"/>
          </p:cNvSpPr>
          <p:nvPr>
            <p:ph sz="half" idx="2"/>
          </p:nvPr>
        </p:nvSpPr>
        <p:spPr/>
        <p:txBody>
          <a:bodyPr/>
          <a:lstStyle/>
          <a:p>
            <a:pPr marL="0" indent="0">
              <a:buNone/>
            </a:pPr>
            <a:r>
              <a:rPr lang="en-US" dirty="0" smtClean="0"/>
              <a:t>  “I want to rip your lips off in my mouth, and even in my greatest moment doubt the line between deceit and right now”</a:t>
            </a:r>
          </a:p>
          <a:p>
            <a:pPr marL="0" indent="0">
              <a:buNone/>
            </a:pPr>
            <a:r>
              <a:rPr lang="en-US" dirty="0"/>
              <a:t> </a:t>
            </a:r>
            <a:r>
              <a:rPr lang="en-US" dirty="0" smtClean="0"/>
              <a:t> “Sinful math the ebb and flow to multiply”</a:t>
            </a:r>
          </a:p>
          <a:p>
            <a:pPr marL="0" indent="0">
              <a:buNone/>
            </a:pPr>
            <a:r>
              <a:rPr lang="en-US" dirty="0"/>
              <a:t> </a:t>
            </a:r>
            <a:r>
              <a:rPr lang="en-US" dirty="0" smtClean="0"/>
              <a:t> “What if all we thought was right was wrong?”</a:t>
            </a:r>
            <a:endParaRPr lang="en-US" dirty="0"/>
          </a:p>
        </p:txBody>
      </p:sp>
      <p:sp>
        <p:nvSpPr>
          <p:cNvPr id="6" name="Text Placeholder 5"/>
          <p:cNvSpPr>
            <a:spLocks noGrp="1"/>
          </p:cNvSpPr>
          <p:nvPr>
            <p:ph type="body" sz="quarter" idx="3"/>
          </p:nvPr>
        </p:nvSpPr>
        <p:spPr/>
        <p:txBody>
          <a:bodyPr/>
          <a:lstStyle/>
          <a:p>
            <a:r>
              <a:rPr lang="en-US" dirty="0" smtClean="0"/>
              <a:t>Influence</a:t>
            </a:r>
            <a:endParaRPr lang="en-US" dirty="0"/>
          </a:p>
        </p:txBody>
      </p:sp>
      <p:sp>
        <p:nvSpPr>
          <p:cNvPr id="7" name="Content Placeholder 6"/>
          <p:cNvSpPr>
            <a:spLocks noGrp="1"/>
          </p:cNvSpPr>
          <p:nvPr>
            <p:ph sz="quarter" idx="4"/>
          </p:nvPr>
        </p:nvSpPr>
        <p:spPr/>
        <p:txBody>
          <a:bodyPr/>
          <a:lstStyle/>
          <a:p>
            <a:r>
              <a:rPr lang="en-US" dirty="0" smtClean="0"/>
              <a:t>Passionate</a:t>
            </a:r>
          </a:p>
          <a:p>
            <a:r>
              <a:rPr lang="en-US" dirty="0" smtClean="0"/>
              <a:t>Semi-realistic – they talk about how it is easy to have the wrong idea and to get carried away with your feelings</a:t>
            </a:r>
            <a:endParaRPr lang="en-US" dirty="0"/>
          </a:p>
        </p:txBody>
      </p:sp>
    </p:spTree>
    <p:extLst>
      <p:ext uri="{BB962C8B-B14F-4D97-AF65-F5344CB8AC3E}">
        <p14:creationId xmlns:p14="http://schemas.microsoft.com/office/powerpoint/2010/main" val="63442161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wipe(down)">
                                      <p:cBhvr>
                                        <p:cTn id="11" dur="500"/>
                                        <p:tgtEl>
                                          <p:spTgt spid="4">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fade">
                                      <p:cBhvr>
                                        <p:cTn id="15" dur="500"/>
                                        <p:tgtEl>
                                          <p:spTgt spid="5">
                                            <p:txEl>
                                              <p:pRg st="0" end="0"/>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Effect transition="in" filter="fade">
                                      <p:cBhvr>
                                        <p:cTn id="19" dur="500"/>
                                        <p:tgtEl>
                                          <p:spTgt spid="5">
                                            <p:txEl>
                                              <p:pRg st="1" end="1"/>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animEffect transition="in" filter="fade">
                                      <p:cBhvr>
                                        <p:cTn id="23" dur="500"/>
                                        <p:tgtEl>
                                          <p:spTgt spid="5">
                                            <p:txEl>
                                              <p:pRg st="2" end="2"/>
                                            </p:txEl>
                                          </p:spTgt>
                                        </p:tgtEl>
                                      </p:cBhvr>
                                    </p:animEffect>
                                  </p:childTnLst>
                                </p:cTn>
                              </p:par>
                            </p:childTnLst>
                          </p:cTn>
                        </p:par>
                        <p:par>
                          <p:cTn id="24" fill="hold">
                            <p:stCondLst>
                              <p:cond delay="2500"/>
                            </p:stCondLst>
                            <p:childTnLst>
                              <p:par>
                                <p:cTn id="25" presetID="22" presetClass="entr" presetSubtype="4" fill="hold" grpId="0" nodeType="after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animEffect transition="in" filter="wipe(down)">
                                      <p:cBhvr>
                                        <p:cTn id="27" dur="500"/>
                                        <p:tgtEl>
                                          <p:spTgt spid="6">
                                            <p:txEl>
                                              <p:pRg st="0" end="0"/>
                                            </p:txEl>
                                          </p:spTgt>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Effect transition="in" filter="fade">
                                      <p:cBhvr>
                                        <p:cTn id="31" dur="500"/>
                                        <p:tgtEl>
                                          <p:spTgt spid="7">
                                            <p:txEl>
                                              <p:pRg st="0" end="0"/>
                                            </p:txEl>
                                          </p:spTgt>
                                        </p:tgtEl>
                                      </p:cBhvr>
                                    </p:animEffect>
                                  </p:childTnLst>
                                </p:cTn>
                              </p:par>
                            </p:childTnLst>
                          </p:cTn>
                        </p:par>
                        <p:par>
                          <p:cTn id="32" fill="hold">
                            <p:stCondLst>
                              <p:cond delay="3500"/>
                            </p:stCondLst>
                            <p:childTnLst>
                              <p:par>
                                <p:cTn id="33" presetID="10" presetClass="entr" presetSubtype="0" fill="hold" grpId="0" nodeType="afterEffect">
                                  <p:stCondLst>
                                    <p:cond delay="0"/>
                                  </p:stCondLst>
                                  <p:childTnLst>
                                    <p:set>
                                      <p:cBhvr>
                                        <p:cTn id="34" dur="1" fill="hold">
                                          <p:stCondLst>
                                            <p:cond delay="0"/>
                                          </p:stCondLst>
                                        </p:cTn>
                                        <p:tgtEl>
                                          <p:spTgt spid="7">
                                            <p:txEl>
                                              <p:pRg st="1" end="1"/>
                                            </p:txEl>
                                          </p:spTgt>
                                        </p:tgtEl>
                                        <p:attrNameLst>
                                          <p:attrName>style.visibility</p:attrName>
                                        </p:attrNameLst>
                                      </p:cBhvr>
                                      <p:to>
                                        <p:strVal val="visible"/>
                                      </p:to>
                                    </p:set>
                                    <p:animEffect transition="in" filter="fade">
                                      <p:cBhvr>
                                        <p:cTn id="35"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5" grpId="0" build="p"/>
      <p:bldP spid="6" grpId="0" build="p"/>
      <p:bldP spid="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Mine is Yours – Cold War Kids</a:t>
            </a:r>
            <a:endParaRPr lang="en-US" sz="4400" dirty="0"/>
          </a:p>
        </p:txBody>
      </p:sp>
      <p:sp>
        <p:nvSpPr>
          <p:cNvPr id="4" name="Text Placeholder 3"/>
          <p:cNvSpPr>
            <a:spLocks noGrp="1"/>
          </p:cNvSpPr>
          <p:nvPr>
            <p:ph type="body" idx="1"/>
          </p:nvPr>
        </p:nvSpPr>
        <p:spPr/>
        <p:txBody>
          <a:bodyPr/>
          <a:lstStyle/>
          <a:p>
            <a:r>
              <a:rPr lang="en-US" dirty="0" smtClean="0"/>
              <a:t>Lyrics</a:t>
            </a:r>
            <a:endParaRPr lang="en-US" dirty="0"/>
          </a:p>
        </p:txBody>
      </p:sp>
      <p:sp>
        <p:nvSpPr>
          <p:cNvPr id="3" name="Content Placeholder 2"/>
          <p:cNvSpPr>
            <a:spLocks noGrp="1"/>
          </p:cNvSpPr>
          <p:nvPr>
            <p:ph sz="half" idx="2"/>
          </p:nvPr>
        </p:nvSpPr>
        <p:spPr/>
        <p:txBody>
          <a:bodyPr/>
          <a:lstStyle/>
          <a:p>
            <a:pPr marL="0" indent="0">
              <a:buNone/>
            </a:pPr>
            <a:r>
              <a:rPr lang="en-US" dirty="0"/>
              <a:t> </a:t>
            </a:r>
            <a:r>
              <a:rPr lang="en-US" dirty="0" smtClean="0"/>
              <a:t> “Summers we’d hide out in my car, when it broke down we didn’t care”</a:t>
            </a:r>
          </a:p>
          <a:p>
            <a:pPr marL="0" indent="0">
              <a:buNone/>
            </a:pPr>
            <a:r>
              <a:rPr lang="en-US" dirty="0"/>
              <a:t> </a:t>
            </a:r>
            <a:r>
              <a:rPr lang="en-US" dirty="0" smtClean="0"/>
              <a:t> “A realistic love runs out of room”</a:t>
            </a:r>
          </a:p>
          <a:p>
            <a:pPr marL="0" indent="0">
              <a:buNone/>
            </a:pPr>
            <a:r>
              <a:rPr lang="en-US" dirty="0" smtClean="0"/>
              <a:t>  “All of my trials are your treasures, all of my debt you inherit”</a:t>
            </a:r>
            <a:endParaRPr lang="en-US" dirty="0"/>
          </a:p>
        </p:txBody>
      </p:sp>
      <p:sp>
        <p:nvSpPr>
          <p:cNvPr id="5" name="Text Placeholder 4"/>
          <p:cNvSpPr>
            <a:spLocks noGrp="1"/>
          </p:cNvSpPr>
          <p:nvPr>
            <p:ph type="body" sz="quarter" idx="3"/>
          </p:nvPr>
        </p:nvSpPr>
        <p:spPr/>
        <p:txBody>
          <a:bodyPr/>
          <a:lstStyle/>
          <a:p>
            <a:r>
              <a:rPr lang="en-US" dirty="0" smtClean="0"/>
              <a:t>Influence</a:t>
            </a:r>
            <a:endParaRPr lang="en-US" dirty="0"/>
          </a:p>
        </p:txBody>
      </p:sp>
      <p:sp>
        <p:nvSpPr>
          <p:cNvPr id="6" name="Content Placeholder 5"/>
          <p:cNvSpPr>
            <a:spLocks noGrp="1"/>
          </p:cNvSpPr>
          <p:nvPr>
            <p:ph sz="quarter" idx="4"/>
          </p:nvPr>
        </p:nvSpPr>
        <p:spPr/>
        <p:txBody>
          <a:bodyPr/>
          <a:lstStyle/>
          <a:p>
            <a:r>
              <a:rPr lang="en-US" dirty="0" smtClean="0"/>
              <a:t>Companionate</a:t>
            </a:r>
          </a:p>
          <a:p>
            <a:r>
              <a:rPr lang="en-US" dirty="0" smtClean="0"/>
              <a:t>Realistic – they focus on facing the difficult trials of a mature relationship and dealing with the looming prospect of staying long-term</a:t>
            </a:r>
            <a:endParaRPr lang="en-US" dirty="0"/>
          </a:p>
        </p:txBody>
      </p:sp>
    </p:spTree>
    <p:extLst>
      <p:ext uri="{BB962C8B-B14F-4D97-AF65-F5344CB8AC3E}">
        <p14:creationId xmlns:p14="http://schemas.microsoft.com/office/powerpoint/2010/main" val="3525880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wipe(down)">
                                      <p:cBhvr>
                                        <p:cTn id="11" dur="500"/>
                                        <p:tgtEl>
                                          <p:spTgt spid="4">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500"/>
                                        <p:tgtEl>
                                          <p:spTgt spid="3">
                                            <p:txEl>
                                              <p:pRg st="0" end="0"/>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childTnLst>
                                </p:cTn>
                              </p:par>
                            </p:childTnLst>
                          </p:cTn>
                        </p:par>
                        <p:par>
                          <p:cTn id="24" fill="hold">
                            <p:stCondLst>
                              <p:cond delay="2500"/>
                            </p:stCondLst>
                            <p:childTnLst>
                              <p:par>
                                <p:cTn id="25" presetID="22" presetClass="entr" presetSubtype="4" fill="hold" grpId="0" nodeType="after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animEffect transition="in" filter="wipe(down)">
                                      <p:cBhvr>
                                        <p:cTn id="27" dur="500"/>
                                        <p:tgtEl>
                                          <p:spTgt spid="5">
                                            <p:txEl>
                                              <p:pRg st="0" end="0"/>
                                            </p:txEl>
                                          </p:spTgt>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Effect transition="in" filter="fade">
                                      <p:cBhvr>
                                        <p:cTn id="31" dur="500"/>
                                        <p:tgtEl>
                                          <p:spTgt spid="6">
                                            <p:txEl>
                                              <p:pRg st="0" end="0"/>
                                            </p:txEl>
                                          </p:spTgt>
                                        </p:tgtEl>
                                      </p:cBhvr>
                                    </p:animEffect>
                                  </p:childTnLst>
                                </p:cTn>
                              </p:par>
                            </p:childTnLst>
                          </p:cTn>
                        </p:par>
                        <p:par>
                          <p:cTn id="32" fill="hold">
                            <p:stCondLst>
                              <p:cond delay="3500"/>
                            </p:stCondLst>
                            <p:childTnLst>
                              <p:par>
                                <p:cTn id="33" presetID="10" presetClass="entr" presetSubtype="0" fill="hold" grpId="0" nodeType="afterEffect">
                                  <p:stCondLst>
                                    <p:cond delay="0"/>
                                  </p:stCondLst>
                                  <p:childTnLst>
                                    <p:set>
                                      <p:cBhvr>
                                        <p:cTn id="34" dur="1" fill="hold">
                                          <p:stCondLst>
                                            <p:cond delay="0"/>
                                          </p:stCondLst>
                                        </p:cTn>
                                        <p:tgtEl>
                                          <p:spTgt spid="6">
                                            <p:txEl>
                                              <p:pRg st="1" end="1"/>
                                            </p:txEl>
                                          </p:spTgt>
                                        </p:tgtEl>
                                        <p:attrNameLst>
                                          <p:attrName>style.visibility</p:attrName>
                                        </p:attrNameLst>
                                      </p:cBhvr>
                                      <p:to>
                                        <p:strVal val="visible"/>
                                      </p:to>
                                    </p:set>
                                    <p:animEffect transition="in" filter="fade">
                                      <p:cBhvr>
                                        <p:cTn id="35"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3" grpId="0" build="p"/>
      <p:bldP spid="5" grpId="0" build="p"/>
      <p:bldP spid="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Teenage Dream – Katy Perry</a:t>
            </a:r>
            <a:endParaRPr lang="en-US" sz="4400" dirty="0"/>
          </a:p>
        </p:txBody>
      </p:sp>
      <p:sp>
        <p:nvSpPr>
          <p:cNvPr id="4" name="Text Placeholder 3"/>
          <p:cNvSpPr>
            <a:spLocks noGrp="1"/>
          </p:cNvSpPr>
          <p:nvPr>
            <p:ph type="body" idx="1"/>
          </p:nvPr>
        </p:nvSpPr>
        <p:spPr/>
        <p:txBody>
          <a:bodyPr/>
          <a:lstStyle/>
          <a:p>
            <a:r>
              <a:rPr lang="en-US" dirty="0" smtClean="0"/>
              <a:t>Lyrics</a:t>
            </a:r>
            <a:endParaRPr lang="en-US" dirty="0"/>
          </a:p>
        </p:txBody>
      </p:sp>
      <p:sp>
        <p:nvSpPr>
          <p:cNvPr id="5" name="Content Placeholder 4"/>
          <p:cNvSpPr>
            <a:spLocks noGrp="1"/>
          </p:cNvSpPr>
          <p:nvPr>
            <p:ph sz="half" idx="2"/>
          </p:nvPr>
        </p:nvSpPr>
        <p:spPr/>
        <p:txBody>
          <a:bodyPr/>
          <a:lstStyle/>
          <a:p>
            <a:pPr marL="0" indent="0">
              <a:buNone/>
            </a:pPr>
            <a:r>
              <a:rPr lang="en-US" dirty="0" smtClean="0"/>
              <a:t>  “I know you get me so I let my walls come down”</a:t>
            </a:r>
          </a:p>
          <a:p>
            <a:pPr marL="0" indent="0">
              <a:buNone/>
            </a:pPr>
            <a:r>
              <a:rPr lang="en-US" dirty="0"/>
              <a:t> </a:t>
            </a:r>
            <a:r>
              <a:rPr lang="en-US" dirty="0" smtClean="0"/>
              <a:t> “Let’s go all the way tonight, no regrets, just love”</a:t>
            </a:r>
          </a:p>
          <a:p>
            <a:pPr marL="0" indent="0">
              <a:buNone/>
            </a:pPr>
            <a:r>
              <a:rPr lang="en-US" dirty="0"/>
              <a:t> </a:t>
            </a:r>
            <a:r>
              <a:rPr lang="en-US" dirty="0" smtClean="0"/>
              <a:t> “Let you put your hands on me in my skin tight jeans, be your teenage dream tonight”</a:t>
            </a:r>
            <a:endParaRPr lang="en-US" dirty="0"/>
          </a:p>
        </p:txBody>
      </p:sp>
      <p:sp>
        <p:nvSpPr>
          <p:cNvPr id="6" name="Text Placeholder 5"/>
          <p:cNvSpPr>
            <a:spLocks noGrp="1"/>
          </p:cNvSpPr>
          <p:nvPr>
            <p:ph type="body" sz="quarter" idx="3"/>
          </p:nvPr>
        </p:nvSpPr>
        <p:spPr/>
        <p:txBody>
          <a:bodyPr/>
          <a:lstStyle/>
          <a:p>
            <a:r>
              <a:rPr lang="en-US" dirty="0" smtClean="0"/>
              <a:t>Influence</a:t>
            </a:r>
            <a:endParaRPr lang="en-US" dirty="0"/>
          </a:p>
        </p:txBody>
      </p:sp>
      <p:sp>
        <p:nvSpPr>
          <p:cNvPr id="7" name="Content Placeholder 6"/>
          <p:cNvSpPr>
            <a:spLocks noGrp="1"/>
          </p:cNvSpPr>
          <p:nvPr>
            <p:ph sz="quarter" idx="4"/>
          </p:nvPr>
        </p:nvSpPr>
        <p:spPr/>
        <p:txBody>
          <a:bodyPr/>
          <a:lstStyle/>
          <a:p>
            <a:r>
              <a:rPr lang="en-US" dirty="0" smtClean="0"/>
              <a:t>Passionate</a:t>
            </a:r>
          </a:p>
          <a:p>
            <a:r>
              <a:rPr lang="en-US" dirty="0" smtClean="0"/>
              <a:t>Unrealistic – she only shows one side of love; the fleeting infatuation one feels as if they were a teenager</a:t>
            </a:r>
          </a:p>
          <a:p>
            <a:endParaRPr lang="en-US" dirty="0"/>
          </a:p>
        </p:txBody>
      </p:sp>
    </p:spTree>
    <p:extLst>
      <p:ext uri="{BB962C8B-B14F-4D97-AF65-F5344CB8AC3E}">
        <p14:creationId xmlns:p14="http://schemas.microsoft.com/office/powerpoint/2010/main" val="718467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wipe(down)">
                                      <p:cBhvr>
                                        <p:cTn id="11" dur="500"/>
                                        <p:tgtEl>
                                          <p:spTgt spid="4">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fade">
                                      <p:cBhvr>
                                        <p:cTn id="15" dur="500"/>
                                        <p:tgtEl>
                                          <p:spTgt spid="5">
                                            <p:txEl>
                                              <p:pRg st="0" end="0"/>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Effect transition="in" filter="fade">
                                      <p:cBhvr>
                                        <p:cTn id="19" dur="500"/>
                                        <p:tgtEl>
                                          <p:spTgt spid="5">
                                            <p:txEl>
                                              <p:pRg st="1" end="1"/>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animEffect transition="in" filter="fade">
                                      <p:cBhvr>
                                        <p:cTn id="23" dur="500"/>
                                        <p:tgtEl>
                                          <p:spTgt spid="5">
                                            <p:txEl>
                                              <p:pRg st="2" end="2"/>
                                            </p:txEl>
                                          </p:spTgt>
                                        </p:tgtEl>
                                      </p:cBhvr>
                                    </p:animEffect>
                                  </p:childTnLst>
                                </p:cTn>
                              </p:par>
                            </p:childTnLst>
                          </p:cTn>
                        </p:par>
                        <p:par>
                          <p:cTn id="24" fill="hold">
                            <p:stCondLst>
                              <p:cond delay="2500"/>
                            </p:stCondLst>
                            <p:childTnLst>
                              <p:par>
                                <p:cTn id="25" presetID="22" presetClass="entr" presetSubtype="4" fill="hold" grpId="0" nodeType="after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animEffect transition="in" filter="wipe(down)">
                                      <p:cBhvr>
                                        <p:cTn id="27" dur="500"/>
                                        <p:tgtEl>
                                          <p:spTgt spid="6">
                                            <p:txEl>
                                              <p:pRg st="0" end="0"/>
                                            </p:txEl>
                                          </p:spTgt>
                                        </p:tgtEl>
                                      </p:cBhvr>
                                    </p:animEffect>
                                  </p:childTnLst>
                                </p:cTn>
                              </p:par>
                            </p:childTnLst>
                          </p:cTn>
                        </p:par>
                        <p:par>
                          <p:cTn id="28" fill="hold">
                            <p:stCondLst>
                              <p:cond delay="3000"/>
                            </p:stCondLst>
                            <p:childTnLst>
                              <p:par>
                                <p:cTn id="29" presetID="10" presetClass="entr" presetSubtype="0" fill="hold" grpId="1" nodeType="after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Effect transition="in" filter="fade">
                                      <p:cBhvr>
                                        <p:cTn id="31" dur="500"/>
                                        <p:tgtEl>
                                          <p:spTgt spid="7">
                                            <p:txEl>
                                              <p:pRg st="0" end="0"/>
                                            </p:txEl>
                                          </p:spTgt>
                                        </p:tgtEl>
                                      </p:cBhvr>
                                    </p:animEffect>
                                  </p:childTnLst>
                                </p:cTn>
                              </p:par>
                            </p:childTnLst>
                          </p:cTn>
                        </p:par>
                        <p:par>
                          <p:cTn id="32" fill="hold">
                            <p:stCondLst>
                              <p:cond delay="3500"/>
                            </p:stCondLst>
                            <p:childTnLst>
                              <p:par>
                                <p:cTn id="33" presetID="10" presetClass="entr" presetSubtype="0" fill="hold" grpId="1" nodeType="afterEffect">
                                  <p:stCondLst>
                                    <p:cond delay="0"/>
                                  </p:stCondLst>
                                  <p:childTnLst>
                                    <p:set>
                                      <p:cBhvr>
                                        <p:cTn id="34" dur="1" fill="hold">
                                          <p:stCondLst>
                                            <p:cond delay="0"/>
                                          </p:stCondLst>
                                        </p:cTn>
                                        <p:tgtEl>
                                          <p:spTgt spid="7">
                                            <p:txEl>
                                              <p:pRg st="1" end="1"/>
                                            </p:txEl>
                                          </p:spTgt>
                                        </p:tgtEl>
                                        <p:attrNameLst>
                                          <p:attrName>style.visibility</p:attrName>
                                        </p:attrNameLst>
                                      </p:cBhvr>
                                      <p:to>
                                        <p:strVal val="visible"/>
                                      </p:to>
                                    </p:set>
                                    <p:animEffect transition="in" filter="fade">
                                      <p:cBhvr>
                                        <p:cTn id="35"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5" grpId="0" build="p"/>
      <p:bldP spid="6" grpId="0" build="p"/>
      <p:bldP spid="7" grpI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err="1" smtClean="0"/>
              <a:t>BedRock</a:t>
            </a:r>
            <a:r>
              <a:rPr lang="en-US" sz="4400" dirty="0" smtClean="0"/>
              <a:t> – Young Money</a:t>
            </a:r>
            <a:endParaRPr lang="en-US" sz="4400" dirty="0"/>
          </a:p>
        </p:txBody>
      </p:sp>
      <p:sp>
        <p:nvSpPr>
          <p:cNvPr id="4" name="Text Placeholder 3"/>
          <p:cNvSpPr>
            <a:spLocks noGrp="1"/>
          </p:cNvSpPr>
          <p:nvPr>
            <p:ph type="body" idx="1"/>
          </p:nvPr>
        </p:nvSpPr>
        <p:spPr/>
        <p:txBody>
          <a:bodyPr/>
          <a:lstStyle/>
          <a:p>
            <a:r>
              <a:rPr lang="en-US" dirty="0" smtClean="0"/>
              <a:t>Lyrics</a:t>
            </a:r>
            <a:endParaRPr lang="en-US" dirty="0"/>
          </a:p>
        </p:txBody>
      </p:sp>
      <p:sp>
        <p:nvSpPr>
          <p:cNvPr id="5" name="Content Placeholder 4"/>
          <p:cNvSpPr>
            <a:spLocks noGrp="1"/>
          </p:cNvSpPr>
          <p:nvPr>
            <p:ph sz="half" idx="2"/>
          </p:nvPr>
        </p:nvSpPr>
        <p:spPr/>
        <p:txBody>
          <a:bodyPr/>
          <a:lstStyle/>
          <a:p>
            <a:pPr marL="0" indent="0">
              <a:buNone/>
            </a:pPr>
            <a:r>
              <a:rPr lang="en-US" dirty="0" smtClean="0"/>
              <a:t>  “Baby, my room is the G-spot, call me Mr. </a:t>
            </a:r>
            <a:r>
              <a:rPr lang="en-US" dirty="0" err="1" smtClean="0"/>
              <a:t>Flinstone</a:t>
            </a:r>
            <a:r>
              <a:rPr lang="en-US" dirty="0" smtClean="0"/>
              <a:t>, I can make your bed rock”</a:t>
            </a:r>
          </a:p>
          <a:p>
            <a:pPr marL="0" indent="0">
              <a:buNone/>
            </a:pPr>
            <a:r>
              <a:rPr lang="en-US" dirty="0"/>
              <a:t> </a:t>
            </a:r>
            <a:r>
              <a:rPr lang="en-US" dirty="0" smtClean="0"/>
              <a:t> “She like romancing, I like </a:t>
            </a:r>
            <a:r>
              <a:rPr lang="en-US" dirty="0" err="1" smtClean="0"/>
              <a:t>rollin</a:t>
            </a:r>
            <a:r>
              <a:rPr lang="en-US" dirty="0" smtClean="0"/>
              <a:t>’ with friends”</a:t>
            </a:r>
          </a:p>
          <a:p>
            <a:pPr marL="0" indent="0">
              <a:buNone/>
            </a:pPr>
            <a:r>
              <a:rPr lang="en-US" dirty="0"/>
              <a:t> </a:t>
            </a:r>
            <a:r>
              <a:rPr lang="en-US" dirty="0" smtClean="0"/>
              <a:t> “She </a:t>
            </a:r>
            <a:r>
              <a:rPr lang="en-US" dirty="0" err="1" smtClean="0"/>
              <a:t>ain’t</a:t>
            </a:r>
            <a:r>
              <a:rPr lang="en-US" dirty="0" smtClean="0"/>
              <a:t> got a man, but she’s not alone – Miss Independent”</a:t>
            </a:r>
            <a:endParaRPr lang="en-US" dirty="0"/>
          </a:p>
        </p:txBody>
      </p:sp>
      <p:sp>
        <p:nvSpPr>
          <p:cNvPr id="6" name="Text Placeholder 5"/>
          <p:cNvSpPr>
            <a:spLocks noGrp="1"/>
          </p:cNvSpPr>
          <p:nvPr>
            <p:ph type="body" sz="quarter" idx="3"/>
          </p:nvPr>
        </p:nvSpPr>
        <p:spPr/>
        <p:txBody>
          <a:bodyPr/>
          <a:lstStyle/>
          <a:p>
            <a:r>
              <a:rPr lang="en-US" dirty="0" smtClean="0"/>
              <a:t>Influence</a:t>
            </a:r>
            <a:endParaRPr lang="en-US" dirty="0"/>
          </a:p>
        </p:txBody>
      </p:sp>
      <p:sp>
        <p:nvSpPr>
          <p:cNvPr id="7" name="Content Placeholder 6"/>
          <p:cNvSpPr>
            <a:spLocks noGrp="1"/>
          </p:cNvSpPr>
          <p:nvPr>
            <p:ph sz="quarter" idx="4"/>
          </p:nvPr>
        </p:nvSpPr>
        <p:spPr/>
        <p:txBody>
          <a:bodyPr/>
          <a:lstStyle/>
          <a:p>
            <a:r>
              <a:rPr lang="en-US" dirty="0" smtClean="0"/>
              <a:t>Passionate</a:t>
            </a:r>
          </a:p>
          <a:p>
            <a:r>
              <a:rPr lang="en-US" dirty="0" smtClean="0"/>
              <a:t>Unrealistic – although they attempt to create a sense of love by showing that they care, this song still takes sex lightly and doesn’t mention any relationships </a:t>
            </a:r>
            <a:endParaRPr lang="en-US" dirty="0"/>
          </a:p>
        </p:txBody>
      </p:sp>
    </p:spTree>
    <p:extLst>
      <p:ext uri="{BB962C8B-B14F-4D97-AF65-F5344CB8AC3E}">
        <p14:creationId xmlns:p14="http://schemas.microsoft.com/office/powerpoint/2010/main" val="199375977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wipe(down)">
                                      <p:cBhvr>
                                        <p:cTn id="11" dur="500"/>
                                        <p:tgtEl>
                                          <p:spTgt spid="4">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fade">
                                      <p:cBhvr>
                                        <p:cTn id="15" dur="500"/>
                                        <p:tgtEl>
                                          <p:spTgt spid="5">
                                            <p:txEl>
                                              <p:pRg st="0" end="0"/>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Effect transition="in" filter="fade">
                                      <p:cBhvr>
                                        <p:cTn id="19" dur="500"/>
                                        <p:tgtEl>
                                          <p:spTgt spid="5">
                                            <p:txEl>
                                              <p:pRg st="1" end="1"/>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animEffect transition="in" filter="fade">
                                      <p:cBhvr>
                                        <p:cTn id="23" dur="500"/>
                                        <p:tgtEl>
                                          <p:spTgt spid="5">
                                            <p:txEl>
                                              <p:pRg st="2" end="2"/>
                                            </p:txEl>
                                          </p:spTgt>
                                        </p:tgtEl>
                                      </p:cBhvr>
                                    </p:animEffect>
                                  </p:childTnLst>
                                </p:cTn>
                              </p:par>
                            </p:childTnLst>
                          </p:cTn>
                        </p:par>
                        <p:par>
                          <p:cTn id="24" fill="hold">
                            <p:stCondLst>
                              <p:cond delay="2500"/>
                            </p:stCondLst>
                            <p:childTnLst>
                              <p:par>
                                <p:cTn id="25" presetID="22" presetClass="entr" presetSubtype="4" fill="hold" grpId="0" nodeType="after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animEffect transition="in" filter="wipe(down)">
                                      <p:cBhvr>
                                        <p:cTn id="27" dur="500"/>
                                        <p:tgtEl>
                                          <p:spTgt spid="6">
                                            <p:txEl>
                                              <p:pRg st="0" end="0"/>
                                            </p:txEl>
                                          </p:spTgt>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Effect transition="in" filter="fade">
                                      <p:cBhvr>
                                        <p:cTn id="31" dur="500"/>
                                        <p:tgtEl>
                                          <p:spTgt spid="7">
                                            <p:txEl>
                                              <p:pRg st="0" end="0"/>
                                            </p:txEl>
                                          </p:spTgt>
                                        </p:tgtEl>
                                      </p:cBhvr>
                                    </p:animEffect>
                                  </p:childTnLst>
                                </p:cTn>
                              </p:par>
                            </p:childTnLst>
                          </p:cTn>
                        </p:par>
                        <p:par>
                          <p:cTn id="32" fill="hold">
                            <p:stCondLst>
                              <p:cond delay="3500"/>
                            </p:stCondLst>
                            <p:childTnLst>
                              <p:par>
                                <p:cTn id="33" presetID="10" presetClass="entr" presetSubtype="0" fill="hold" grpId="0" nodeType="afterEffect">
                                  <p:stCondLst>
                                    <p:cond delay="0"/>
                                  </p:stCondLst>
                                  <p:childTnLst>
                                    <p:set>
                                      <p:cBhvr>
                                        <p:cTn id="34" dur="1" fill="hold">
                                          <p:stCondLst>
                                            <p:cond delay="0"/>
                                          </p:stCondLst>
                                        </p:cTn>
                                        <p:tgtEl>
                                          <p:spTgt spid="7">
                                            <p:txEl>
                                              <p:pRg st="1" end="1"/>
                                            </p:txEl>
                                          </p:spTgt>
                                        </p:tgtEl>
                                        <p:attrNameLst>
                                          <p:attrName>style.visibility</p:attrName>
                                        </p:attrNameLst>
                                      </p:cBhvr>
                                      <p:to>
                                        <p:strVal val="visible"/>
                                      </p:to>
                                    </p:set>
                                    <p:animEffect transition="in" filter="fade">
                                      <p:cBhvr>
                                        <p:cTn id="35"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5" grpId="0" build="p"/>
      <p:bldP spid="6" grpId="0" build="p"/>
      <p:bldP spid="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Conclusion</a:t>
            </a:r>
            <a:endParaRPr lang="en-US" dirty="0"/>
          </a:p>
        </p:txBody>
      </p:sp>
      <p:sp>
        <p:nvSpPr>
          <p:cNvPr id="8" name="Content Placeholder 7"/>
          <p:cNvSpPr>
            <a:spLocks noGrp="1"/>
          </p:cNvSpPr>
          <p:nvPr>
            <p:ph idx="1"/>
          </p:nvPr>
        </p:nvSpPr>
        <p:spPr/>
        <p:txBody>
          <a:bodyPr/>
          <a:lstStyle/>
          <a:p>
            <a:pPr marL="0" indent="0">
              <a:buNone/>
            </a:pPr>
            <a:r>
              <a:rPr lang="en-US" dirty="0" smtClean="0"/>
              <a:t>	It is dangerous to follow the examples of love in music and the media. They sometimes give out messages of ignorance, submission and taking things too lightly. Not all music is destructive, but one must choose their songs wisely and use good judgment. It is easy to get roped in to the idea that carelessness is accepted.</a:t>
            </a:r>
            <a:endParaRPr lang="en-US" dirty="0"/>
          </a:p>
        </p:txBody>
      </p:sp>
    </p:spTree>
    <p:extLst>
      <p:ext uri="{BB962C8B-B14F-4D97-AF65-F5344CB8AC3E}">
        <p14:creationId xmlns:p14="http://schemas.microsoft.com/office/powerpoint/2010/main" val="317972849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Effect transition="in" filter="fade">
                                      <p:cBhvr>
                                        <p:cTn id="11"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build="p"/>
    </p:bld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Folio">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Folio">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Folio">
      <a:fillStyleLst>
        <a:solidFill>
          <a:schemeClr val="phClr"/>
        </a:solidFill>
        <a:blipFill rotWithShape="1">
          <a:blip xmlns:r="http://schemas.openxmlformats.org/officeDocument/2006/relationships" r:embed="rId1">
            <a:duotone>
              <a:schemeClr val="phClr">
                <a:shade val="30000"/>
                <a:satMod val="120000"/>
              </a:schemeClr>
              <a:schemeClr val="phClr">
                <a:tint val="70000"/>
                <a:satMod val="350000"/>
                <a:lumMod val="110000"/>
              </a:schemeClr>
            </a:duotone>
          </a:blip>
          <a:stretch/>
        </a:blipFill>
        <a:blipFill rotWithShape="1">
          <a:blip xmlns:r="http://schemas.openxmlformats.org/officeDocument/2006/relationships" r:embed="rId2">
            <a:duotone>
              <a:schemeClr val="phClr">
                <a:shade val="40000"/>
                <a:satMod val="120000"/>
              </a:schemeClr>
              <a:schemeClr val="phClr">
                <a:tint val="70000"/>
                <a:satMod val="300000"/>
                <a:lumMod val="110000"/>
              </a:schemeClr>
            </a:duotone>
          </a:blip>
          <a:tile tx="0" ty="0" sx="50000" sy="50000" flip="none" algn="tl"/>
        </a:blipFill>
      </a:fillStyleLst>
      <a:lnStyleLst>
        <a:ln w="12700"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38100" dist="25400" dir="5400000" algn="br" rotWithShape="0">
              <a:srgbClr val="000000">
                <a:alpha val="50000"/>
              </a:srgbClr>
            </a:outerShdw>
          </a:effectLst>
        </a:effectStyle>
        <a:effectStyle>
          <a:effectLst>
            <a:innerShdw blurRad="190500" dist="25400">
              <a:srgbClr val="000000">
                <a:alpha val="50000"/>
              </a:srgbClr>
            </a:innerShdw>
          </a:effectLst>
        </a:effectStyle>
      </a:effectStyleLst>
      <a:bgFillStyleLst>
        <a:blipFill rotWithShape="1">
          <a:blip xmlns:r="http://schemas.openxmlformats.org/officeDocument/2006/relationships" r:embed="rId3">
            <a:duotone>
              <a:schemeClr val="phClr">
                <a:shade val="10000"/>
                <a:satMod val="125000"/>
              </a:schemeClr>
              <a:schemeClr val="phClr">
                <a:tint val="70000"/>
                <a:satMod val="350000"/>
                <a:lumMod val="110000"/>
              </a:schemeClr>
            </a:duotone>
          </a:blip>
          <a:stretch/>
        </a:blipFill>
        <a:blipFill rotWithShape="1">
          <a:blip xmlns:r="http://schemas.openxmlformats.org/officeDocument/2006/relationships" r:embed="rId4">
            <a:duotone>
              <a:schemeClr val="phClr">
                <a:shade val="10000"/>
                <a:satMod val="125000"/>
              </a:schemeClr>
              <a:schemeClr val="phClr">
                <a:tint val="70000"/>
                <a:satMod val="350000"/>
                <a:lumMod val="110000"/>
              </a:schemeClr>
            </a:duotone>
          </a:blip>
          <a:stretch/>
        </a:blipFill>
        <a:blipFill rotWithShape="1">
          <a:blip xmlns:r="http://schemas.openxmlformats.org/officeDocument/2006/relationships" r:embed="rId5">
            <a:duotone>
              <a:schemeClr val="phClr">
                <a:shade val="3000"/>
                <a:lumMod val="10000"/>
              </a:schemeClr>
              <a:schemeClr val="phClr">
                <a:tint val="91000"/>
                <a:satMod val="500000"/>
                <a:lumMod val="125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Folio.thmx</Template>
  <TotalTime>1121</TotalTime>
  <Words>456</Words>
  <Application>Microsoft Macintosh PowerPoint</Application>
  <PresentationFormat>On-screen Show (4:3)</PresentationFormat>
  <Paragraphs>47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Folio</vt:lpstr>
      <vt:lpstr>The Influence of Love  in Music</vt:lpstr>
      <vt:lpstr>Questions</vt:lpstr>
      <vt:lpstr>Basic Space – The XX</vt:lpstr>
      <vt:lpstr>Simple Math – Manchester Orchestra</vt:lpstr>
      <vt:lpstr>Mine is Yours – Cold War Kids</vt:lpstr>
      <vt:lpstr>Teenage Dream – Katy Perry</vt:lpstr>
      <vt:lpstr>BedRock – Young Money</vt:lpstr>
      <vt:lpstr>Conclusion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Music Compilation</dc:title>
  <dc:creator>Ally Sandoval</dc:creator>
  <cp:lastModifiedBy>Ally Sandoval</cp:lastModifiedBy>
  <cp:revision>11</cp:revision>
  <dcterms:created xsi:type="dcterms:W3CDTF">2012-04-12T01:49:12Z</dcterms:created>
  <dcterms:modified xsi:type="dcterms:W3CDTF">2012-04-12T20:30:49Z</dcterms:modified>
</cp:coreProperties>
</file>